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406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77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63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7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94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444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31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72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321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32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7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D83C-A61E-411A-99F9-5DD9B248B229}" type="datetimeFigureOut">
              <a:rPr lang="da-DK" smtClean="0"/>
              <a:t>11-07-2017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9E9AA-B7BA-4DC5-B196-78DF58CD27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AFIL2\Private Teknisk afdeling$\DR27023\Documents\Gudenåkomitéen\2_Gudenåkomiteen\Møder i 2017\2. Gudenåkomitémøde 23. juni 2017\Billeder m.m\DSC_0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/>
          <a:stretch/>
        </p:blipFill>
        <p:spPr bwMode="auto">
          <a:xfrm>
            <a:off x="107504" y="4144272"/>
            <a:ext cx="3281902" cy="26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AFIL2\Private Teknisk afdeling$\DR27023\Documents\Gudenåkomitéen\2_Gudenåkomiteen\Møder i 2017\2. Gudenåkomitémøde 23. juni 2017\Billeder m.m\DSC_0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321"/>
            <a:ext cx="5629898" cy="376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AFIL2\Private Teknisk afdeling$\DR27023\Documents\Gudenåkomitéen\2_Gudenåkomiteen\Møder i 2017\2. Gudenåkomitémøde 23. juni 2017\Billeder m.m\DSC_02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6"/>
          <a:stretch/>
        </p:blipFill>
        <p:spPr bwMode="auto">
          <a:xfrm>
            <a:off x="6176447" y="116632"/>
            <a:ext cx="2808312" cy="378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AFIL2\Private Teknisk afdeling$\DR27023\Documents\Gudenåkomitéen\2_Gudenåkomiteen\Møder i 2017\2. Gudenåkomitémøde 23. juni 2017\Billeder m.m\DJI_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79636"/>
            <a:ext cx="3549796" cy="266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frundet rektangel 4"/>
          <p:cNvSpPr/>
          <p:nvPr/>
        </p:nvSpPr>
        <p:spPr>
          <a:xfrm>
            <a:off x="7380312" y="4144272"/>
            <a:ext cx="1654260" cy="26582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7363922" y="4365104"/>
            <a:ext cx="167065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juni 2017</a:t>
            </a:r>
          </a:p>
          <a:p>
            <a:endParaRPr lang="da-DK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Vinderslevholm</a:t>
            </a:r>
          </a:p>
          <a:p>
            <a:endParaRPr lang="da-DK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Indvielse af</a:t>
            </a:r>
          </a:p>
          <a:p>
            <a:r>
              <a:rPr lang="da-D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Danmarks</a:t>
            </a:r>
          </a:p>
          <a:p>
            <a:r>
              <a:rPr lang="da-DK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a-D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tørste </a:t>
            </a:r>
          </a:p>
          <a:p>
            <a:r>
              <a:rPr lang="da-DK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fosforvådområde</a:t>
            </a:r>
            <a:endParaRPr lang="da-DK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FIL2\Private Teknisk afdeling$\DR27023\Documents\Gudenåkomitéen\2_Gudenåkomiteen\Møder i 2017\2. Gudenåkomitémøde 23. juni 2017\Billeder m.m\DSC_006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8"/>
          <a:stretch/>
        </p:blipFill>
        <p:spPr bwMode="auto">
          <a:xfrm>
            <a:off x="113338" y="188640"/>
            <a:ext cx="2769780" cy="345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AFIL2\Private Teknisk afdeling$\DR27023\Documents\Gudenåkomitéen\2_Gudenåkomiteen\Møder i 2017\2. Gudenåkomitémøde 23. juni 2017\Billeder m.m\DSC_007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6"/>
          <a:stretch/>
        </p:blipFill>
        <p:spPr bwMode="auto">
          <a:xfrm>
            <a:off x="2999492" y="188640"/>
            <a:ext cx="3018502" cy="34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AFIL2\Private Teknisk afdeling$\DR27023\Documents\Gudenåkomitéen\2_Gudenåkomiteen\Møder i 2017\2. Gudenåkomitémøde 23. juni 2017\Billeder m.m\DSC_009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6"/>
          <a:stretch/>
        </p:blipFill>
        <p:spPr bwMode="auto">
          <a:xfrm>
            <a:off x="6090002" y="188640"/>
            <a:ext cx="3018502" cy="34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AFIL2\Private Teknisk afdeling$\DR27023\Documents\Gudenåkomitéen\2_Gudenåkomiteen\Møder i 2017\2. Gudenåkomitémøde 23. juni 2017\Billeder m.m\DSC_0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4339"/>
            <a:ext cx="4997618" cy="307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9611295-F70F-4769-9409-2BB6B41FFE59" descr="B94F4EF2-D5F2-4F9F-91BC-FDD7AC1FDB28@ho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5"/>
          <a:stretch/>
        </p:blipFill>
        <p:spPr bwMode="auto">
          <a:xfrm>
            <a:off x="5148065" y="3764339"/>
            <a:ext cx="2619312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5"/>
          <a:stretch/>
        </p:blipFill>
        <p:spPr bwMode="auto">
          <a:xfrm>
            <a:off x="5148064" y="5872750"/>
            <a:ext cx="1327991" cy="94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10" b="1365"/>
          <a:stretch/>
        </p:blipFill>
        <p:spPr bwMode="auto">
          <a:xfrm>
            <a:off x="7797606" y="3735779"/>
            <a:ext cx="1310898" cy="20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sben Lunde Larsens billede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b="11029"/>
          <a:stretch/>
        </p:blipFill>
        <p:spPr bwMode="auto">
          <a:xfrm>
            <a:off x="6516216" y="5877272"/>
            <a:ext cx="2003447" cy="9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\\AFIL2\Private Teknisk afdeling$\DR27023\Documents\Gudenåkomitéen\2_Gudenåkomiteen\Møder i 2017\2. Gudenåkomitémøde 23. juni 2017\Billeder m.m\DSC_005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0" t="21852" r="-1"/>
          <a:stretch/>
        </p:blipFill>
        <p:spPr bwMode="auto">
          <a:xfrm>
            <a:off x="8602016" y="5877272"/>
            <a:ext cx="4344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10</Words>
  <Application>Microsoft Office PowerPoint</Application>
  <PresentationFormat>Skærmshow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3" baseType="lpstr">
      <vt:lpstr>Kontortema</vt:lpstr>
      <vt:lpstr>PowerPoint-præsentation</vt:lpstr>
      <vt:lpstr>PowerPoint-præsentation</vt:lpstr>
    </vt:vector>
  </TitlesOfParts>
  <Company>Silkeborg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Majbritt Kjeldahl Lassen (27023)</dc:creator>
  <cp:lastModifiedBy>Majbritt Kjeldahl Lassen (27023)</cp:lastModifiedBy>
  <cp:revision>6</cp:revision>
  <dcterms:created xsi:type="dcterms:W3CDTF">2017-07-11T05:56:42Z</dcterms:created>
  <dcterms:modified xsi:type="dcterms:W3CDTF">2017-07-11T08:51:48Z</dcterms:modified>
</cp:coreProperties>
</file>